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341" r:id="rId2"/>
    <p:sldId id="376" r:id="rId3"/>
    <p:sldId id="366" r:id="rId4"/>
    <p:sldId id="367" r:id="rId5"/>
    <p:sldId id="383" r:id="rId6"/>
    <p:sldId id="375" r:id="rId7"/>
    <p:sldId id="380" r:id="rId8"/>
    <p:sldId id="384" r:id="rId9"/>
    <p:sldId id="374" r:id="rId10"/>
    <p:sldId id="381" r:id="rId11"/>
    <p:sldId id="377" r:id="rId12"/>
    <p:sldId id="371" r:id="rId13"/>
    <p:sldId id="373" r:id="rId14"/>
    <p:sldId id="35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BA984"/>
    <a:srgbClr val="10C21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434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74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00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5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83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26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923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93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5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74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81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65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9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7864" y="5013176"/>
            <a:ext cx="4788024" cy="830997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Воспитатели: Крапивкина Н.А.</a:t>
            </a:r>
          </a:p>
          <a:p>
            <a:pPr indent="228600">
              <a:spcAft>
                <a:spcPts val="0"/>
              </a:spcAft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Петренко И.Ю.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42901" y="1394933"/>
            <a:ext cx="6658198" cy="32243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Театрализованная </a:t>
            </a:r>
            <a:r>
              <a:rPr lang="ru-RU" sz="320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как средство формирования и развития читательской </a:t>
            </a:r>
            <a:r>
              <a:rPr lang="ru-RU" sz="3200" b="1" dirty="0" smtClean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грамотности </a:t>
            </a:r>
            <a:r>
              <a:rPr lang="ru-RU" sz="320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дошкольников. Взаимодействие </a:t>
            </a:r>
            <a:r>
              <a:rPr lang="ru-RU" sz="3200" b="1" dirty="0" smtClean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320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педагогов ДОУ</a:t>
            </a:r>
            <a:endParaRPr lang="ru-RU" sz="32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3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6078"/>
            <a:ext cx="4932040" cy="291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1291" y="156093"/>
            <a:ext cx="4270979" cy="351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70" y="3418042"/>
            <a:ext cx="5256584" cy="308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173" y="3639371"/>
            <a:ext cx="3034507" cy="2809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433650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2620364" cy="348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40" y="334692"/>
            <a:ext cx="5041358" cy="287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3" y="3562348"/>
            <a:ext cx="4627996" cy="3078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054249"/>
            <a:ext cx="2816376" cy="375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36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024380" cy="2967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36" y="274178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3" y="3379142"/>
            <a:ext cx="4470833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/>
          <a:stretch/>
        </p:blipFill>
        <p:spPr>
          <a:xfrm>
            <a:off x="4872039" y="3398065"/>
            <a:ext cx="3450311" cy="313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78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19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65" y="192021"/>
            <a:ext cx="2736304" cy="364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81" y="0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262" y="3848847"/>
            <a:ext cx="3689046" cy="2943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1994" y="3967012"/>
            <a:ext cx="3867894" cy="270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209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78" y="0"/>
            <a:ext cx="916457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48880"/>
            <a:ext cx="5328592" cy="167302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indent="90170">
              <a:lnSpc>
                <a:spcPct val="107000"/>
              </a:lnSpc>
              <a:spcAft>
                <a:spcPts val="0"/>
              </a:spcAft>
            </a:pPr>
            <a:r>
              <a:rPr lang="ru-RU" sz="48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indent="90170">
              <a:lnSpc>
                <a:spcPct val="107000"/>
              </a:lnSpc>
              <a:spcAft>
                <a:spcPts val="0"/>
              </a:spcAft>
            </a:pPr>
            <a:r>
              <a:rPr lang="ru-RU" sz="4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внимание! </a:t>
            </a:r>
            <a:endParaRPr lang="ru-RU" sz="4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3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016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0480" y="3617640"/>
            <a:ext cx="5273520" cy="2854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482" y="3617640"/>
            <a:ext cx="3258920" cy="271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216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49531"/>
            <a:ext cx="3882844" cy="3098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942" y="3980622"/>
            <a:ext cx="4024243" cy="2691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9882" y="49531"/>
            <a:ext cx="4356536" cy="257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24" y="4312121"/>
            <a:ext cx="4180253" cy="254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93541"/>
            <a:ext cx="3663448" cy="207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4060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8" b="-1563"/>
          <a:stretch/>
        </p:blipFill>
        <p:spPr>
          <a:xfrm>
            <a:off x="189980" y="3292133"/>
            <a:ext cx="2720568" cy="333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01" y="3001509"/>
            <a:ext cx="2838031" cy="3784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3" y="71754"/>
            <a:ext cx="2415788" cy="338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5826" y="3739284"/>
            <a:ext cx="3199205" cy="2642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0631" y="318783"/>
            <a:ext cx="2760250" cy="3154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79" y="318783"/>
            <a:ext cx="3576968" cy="268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883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81555"/>
            <a:ext cx="5040560" cy="3295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1555"/>
            <a:ext cx="2851733" cy="3802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5" y="3323377"/>
            <a:ext cx="2620015" cy="3493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81" y="3717032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9411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6951" y="58457"/>
            <a:ext cx="402958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253394" y="400674"/>
            <a:ext cx="3396647" cy="297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2"/>
          <a:stretch/>
        </p:blipFill>
        <p:spPr>
          <a:xfrm>
            <a:off x="3471107" y="3469411"/>
            <a:ext cx="4126730" cy="2863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5054" y="3460213"/>
            <a:ext cx="3801215" cy="2850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4988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813" y="308369"/>
            <a:ext cx="305829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11" y="1199940"/>
            <a:ext cx="3343590" cy="445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2962" y="3573016"/>
            <a:ext cx="339674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5567237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61" y="0"/>
            <a:ext cx="4013814" cy="265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9637" y="0"/>
            <a:ext cx="3816424" cy="259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3" y="2769683"/>
            <a:ext cx="2457539" cy="327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4755" y="1868019"/>
            <a:ext cx="2732164" cy="254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2633" y="3891803"/>
            <a:ext cx="2486383" cy="2966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3709" y="4293096"/>
            <a:ext cx="3186064" cy="2381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6831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984" y="3414238"/>
            <a:ext cx="4536504" cy="322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9" y="3691401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035" y="279876"/>
            <a:ext cx="3240465" cy="3058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0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</TotalTime>
  <Words>31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Гр. Цыпленок</dc:title>
  <cp:lastModifiedBy>Irishka_petrenko68@mail.ru</cp:lastModifiedBy>
  <cp:revision>107</cp:revision>
  <dcterms:modified xsi:type="dcterms:W3CDTF">2025-02-23T06:23:15Z</dcterms:modified>
</cp:coreProperties>
</file>