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76" r:id="rId5"/>
    <p:sldId id="275" r:id="rId6"/>
    <p:sldId id="277" r:id="rId7"/>
    <p:sldId id="278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1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2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0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3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5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1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10B217-6020-476D-9FD3-1B46D9C066BD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E7AD22-7495-474E-945C-B30573E21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1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0" r="1961" b="5900"/>
          <a:stretch/>
        </p:blipFill>
        <p:spPr>
          <a:xfrm>
            <a:off x="-11687" y="0"/>
            <a:ext cx="91556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7086600" cy="1872207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 </a:t>
            </a:r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3664" y="4114055"/>
            <a:ext cx="4640560" cy="432048"/>
          </a:xfrm>
        </p:spPr>
        <p:txBody>
          <a:bodyPr/>
          <a:lstStyle/>
          <a:p>
            <a:pPr lvl="0" algn="l"/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Петренко И.Ю.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0119"/>
            <a:ext cx="7056784" cy="77809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РППС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920880" cy="41764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обучения, инвентарь, оборудование, которые позволяют обеспечить все виды детской деятельности; эмоциональное благополучие детей; возможность самовыражения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изменения РППС в зависимости от образовательной ситуации, интересов и возможностей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разнообразного использования составляющих РППС в разных видах детской активности.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свободный доступ воспитанников к играм, игрушкам, материалам, пособиям, обеспечивающим все виды детской 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соответствие элементов РППС требованиям СЭС, пожарной безопасности и охране жизни и здоровья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19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500062"/>
            <a:ext cx="6456759" cy="13255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РППС ДОО необходимо обеспечить реализацию: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потенциала пространства группы и материалов, оборудования и инвентаря для развития детей, охраны и укрепления их здоровья, учета индивидуальных особенностей и коррекции развития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детей, возможности общения и совместной деятельности детей и взрослых, возможности для уединения;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образовательных программ с учетом применения инклюзивного образования, национально-культурных, климатических и других условий.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49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07883"/>
              </p:ext>
            </p:extLst>
          </p:nvPr>
        </p:nvGraphicFramePr>
        <p:xfrm>
          <a:off x="1403648" y="404664"/>
          <a:ext cx="6120680" cy="6196076"/>
        </p:xfrm>
        <a:graphic>
          <a:graphicData uri="http://schemas.openxmlformats.org/drawingml/2006/table">
            <a:tbl>
              <a:tblPr firstRow="1" firstCol="1" bandRow="1"/>
              <a:tblGrid>
                <a:gridCol w="379379">
                  <a:extLst>
                    <a:ext uri="{9D8B030D-6E8A-4147-A177-3AD203B41FA5}">
                      <a16:colId xmlns:a16="http://schemas.microsoft.com/office/drawing/2014/main" val="953659839"/>
                    </a:ext>
                  </a:extLst>
                </a:gridCol>
                <a:gridCol w="5741301">
                  <a:extLst>
                    <a:ext uri="{9D8B030D-6E8A-4147-A177-3AD203B41FA5}">
                      <a16:colId xmlns:a16="http://schemas.microsoft.com/office/drawing/2014/main" val="942971546"/>
                    </a:ext>
                  </a:extLst>
                </a:gridCol>
              </a:tblGrid>
              <a:tr h="277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Центры активности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6254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строительства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87952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для сюжетно-ролевых игр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74126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Уголок для театрализованных (драматических) игр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10144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(уголок) музыки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07961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изобразительного искусства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48656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мелкой моторики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31830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конструирования из деталей (среднего и мелкого размера)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41539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Уголок настольных игр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58384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математики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53978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науки и естествознания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53967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грамотности и письма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3735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Литературный центр (книжный уголок)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1492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 для отдыха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73311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Уголок уединения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54164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 песка и воды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81627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Площадка для активного отдыха (спортивный уголок)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7634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 для группового сбора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06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 для проведения групповых занятий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37518"/>
                  </a:ext>
                </a:extLst>
              </a:tr>
              <a:tr h="250688">
                <a:tc>
                  <a:txBody>
                    <a:bodyPr/>
                    <a:lstStyle/>
                    <a:p>
                      <a:pPr indent="-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8" marR="50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 для приема пищи (детское «кафе»)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9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Рекомендации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«Групповых стендов»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материал для детей.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возрастным возможностям детей.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 фотографиями.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350844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200800" cy="496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Материалы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центров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Упорядоченность материалов.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Достаточность материалов.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материалов.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возрастным и индивидуальным возможностям.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и удобство использования.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Автодидактика.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Регулярное обновление.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Привлекательность для детей.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Прочность и безопасность.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83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1484784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– пространственной среды в ДОУ с учетом требований ФГОС строится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9414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113" t="7160" r="7002" b="12201"/>
          <a:stretch/>
        </p:blipFill>
        <p:spPr>
          <a:xfrm>
            <a:off x="1187624" y="980728"/>
            <a:ext cx="669674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776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390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Обогащение развивающей предметно-пространственной среды в дошкольном учреждении</vt:lpstr>
      <vt:lpstr>Основные принципы организации РППС</vt:lpstr>
      <vt:lpstr>При создании РППС ДОО необходимо обеспечить реализацию: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ФГОС ДО</dc:title>
  <dc:creator>Татьяна Морозова</dc:creator>
  <cp:lastModifiedBy>Irishka_petrenko68@mail.ru</cp:lastModifiedBy>
  <cp:revision>26</cp:revision>
  <dcterms:created xsi:type="dcterms:W3CDTF">2015-02-12T06:36:03Z</dcterms:created>
  <dcterms:modified xsi:type="dcterms:W3CDTF">2022-09-21T03:25:46Z</dcterms:modified>
</cp:coreProperties>
</file>