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0" r:id="rId4"/>
    <p:sldId id="275" r:id="rId5"/>
    <p:sldId id="276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F6FD"/>
    <a:srgbClr val="1BA984"/>
    <a:srgbClr val="10C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D3DE0-9873-4C95-8EBD-00A7EC48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B174D-106C-4078-91F6-7385B191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F6574-7126-4E2B-8A04-CB070676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4A7FE-353E-4974-B3AF-57B17FAE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5AD1-0A2D-4498-A355-6A14AD0D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A483-9914-4F21-AAA2-4A05D8A2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7DAF71-AA9B-46F4-BA4A-FF546592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E9FF4-0C92-4591-82D6-1C3EA8AC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F882E-E979-4D9F-852E-C6161948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1E768-FF47-428E-A006-F773235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D9D7E-D282-4F5C-AFFB-277244458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5934A-1142-473C-9893-F14DE0E1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C5A85-D2E9-4410-AE67-55825317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68AAB-CA3B-431B-89D0-986336E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AF1C5-BDF5-4AB5-BA06-CB24E440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826A3-33F8-44A8-89B0-84D97548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02EB3-4CAE-4133-81C1-87CEE78C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4EA42-B897-4404-A746-41DC5430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50F6B-096F-47FB-BA74-9A38A51C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F77F9-A30E-45FE-B7F7-0CD147D1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50754-AA99-4A2B-8090-528EEA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F588E-440D-425F-B691-6EB3A1AF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04233-C013-4CF5-B5EF-44DB322E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F7BC4-2E4D-4A3A-8BC7-6F424C20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D1767-636F-4498-8D54-890B2F0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8836-6320-434D-8EBC-FF837CF8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FD475-3801-4A28-9588-CCF757087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7A5AA-23CB-4213-A92E-394D4F63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3DFD5A-6404-40C2-8A99-55F5DAAF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2453B-8EB3-4C37-B2D9-B91AE92A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E3B0AC-7CDA-4F86-B4E5-434C451F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583E0-AB7D-4265-8782-3352966F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7C763-D979-457C-9E8A-67D83598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711B7F-EEB9-4F8C-989C-8E5168E78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983CA-2422-4417-935A-13385A27D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34C3F3-8F39-44A6-9D20-FAFA0A5B3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F484F1-CA53-4A78-BED0-E4B6DE0C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8D2D-47B2-44ED-9120-8BFB53A0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D57684-D155-4F01-B8E8-C392402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2BB83-99CF-47D7-8DE8-68F25A05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92897D-A3F9-4515-8CD7-7DCAFE38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41B556-F9F5-482B-99CA-0491C699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01115-6FE7-494D-B14D-A9336011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28C375-826F-46AD-A8AE-666CA04C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5EA89D-3C74-4F1C-B8AF-19788A4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5A1CD-C930-4B36-A45D-5D452A7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39BEE-EF1F-4E32-B80C-7C057CC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A5E04-7C08-4B53-B931-615B5C21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AD489A-A727-4DF8-B99E-E0694FB48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216D78-41D6-4EA4-B5DC-8426A952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AD736-CE31-4951-B497-BC5A392E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16101-8A88-4E55-A4B8-F02A7A42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0B72-F9C3-4528-876B-C3CBC1F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72EB01-8EC3-4CE7-842D-C7C576052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6D5712-E17B-495A-9D6A-F1F21090D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85752-A5D1-4A48-AEFF-B64695CE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E55CAB-A641-4BA7-AA19-8992B8D5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A2540-B664-4FF1-9167-03B72098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75EF-2C30-4D5B-AC5E-4C51C270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A2578-26EE-47A3-B297-93002235B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5AAF7-4811-4EE1-B1E9-A501246EE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BA3A0-606E-4C2D-A047-25D6B8A73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54FD9-D79A-4559-B54D-835E36EE8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694"/>
            <a:ext cx="9144000" cy="68423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98192-979D-4E90-8C55-E328E5733AC5}"/>
              </a:ext>
            </a:extLst>
          </p:cNvPr>
          <p:cNvSpPr/>
          <p:nvPr/>
        </p:nvSpPr>
        <p:spPr>
          <a:xfrm>
            <a:off x="395536" y="550478"/>
            <a:ext cx="8640960" cy="1754326"/>
          </a:xfrm>
          <a:prstGeom prst="rect">
            <a:avLst/>
          </a:prstGeom>
          <a:solidFill>
            <a:srgbClr val="D1F6FD"/>
          </a:solidFill>
        </p:spPr>
        <p:txBody>
          <a:bodyPr wrap="square">
            <a:spAutoFit/>
          </a:bodyPr>
          <a:lstStyle/>
          <a:p>
            <a:pPr marL="336550" marR="330200" lvl="0" indent="359410" algn="ctr"/>
            <a:r>
              <a:rPr lang="ru-RU" sz="3600" b="1" i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Отчёт по теме самообразования «ИКТ </a:t>
            </a:r>
            <a:r>
              <a:rPr lang="ru-RU" sz="3600" b="1" i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профессиональной деятельности педагога </a:t>
            </a:r>
            <a:r>
              <a:rPr lang="ru-RU" sz="3600" b="1" i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ДОУ»</a:t>
            </a:r>
            <a:endParaRPr lang="ru-RU" sz="3600" b="1" i="1" spc="-1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725144"/>
            <a:ext cx="5240537" cy="595932"/>
          </a:xfrm>
          <a:prstGeom prst="rect">
            <a:avLst/>
          </a:prstGeom>
          <a:solidFill>
            <a:srgbClr val="D1F6FD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Петренко И.Ю.</a:t>
            </a:r>
            <a:endParaRPr lang="ru-RU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484784"/>
            <a:ext cx="7776864" cy="3058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участник образовательного процесса сам решает, идти в ногу с будущим или вышагивать пятками </a:t>
            </a:r>
            <a:r>
              <a:rPr lang="ru-RU" sz="3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назад»</a:t>
            </a:r>
            <a:endParaRPr lang="ru-RU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a typeface="Times New Roman" panose="02020603050405020304" pitchFamily="18" charset="0"/>
              </a:rPr>
              <a:t>                                                   </a:t>
            </a:r>
            <a:r>
              <a:rPr lang="ru-RU" sz="3200" b="1" i="1" dirty="0" smtClean="0">
                <a:ea typeface="Times New Roman" panose="02020603050405020304" pitchFamily="18" charset="0"/>
              </a:rPr>
              <a:t>Анатолий </a:t>
            </a:r>
            <a:r>
              <a:rPr lang="ru-RU" sz="3200" b="1" i="1" dirty="0" err="1">
                <a:ea typeface="Times New Roman" panose="02020603050405020304" pitchFamily="18" charset="0"/>
              </a:rPr>
              <a:t>Гин</a:t>
            </a:r>
            <a:r>
              <a:rPr lang="ru-RU" sz="3200" b="1" i="1" dirty="0">
                <a:ea typeface="Times New Roman" panose="02020603050405020304" pitchFamily="18" charset="0"/>
              </a:rPr>
              <a:t> </a:t>
            </a:r>
            <a:endParaRPr lang="ru-RU" sz="3200" b="1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" y="87595"/>
            <a:ext cx="2016224" cy="2851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9" y="472720"/>
            <a:ext cx="1971128" cy="2789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35" y="136245"/>
            <a:ext cx="3195723" cy="225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34" y="747755"/>
            <a:ext cx="2024984" cy="2864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35" y="2381168"/>
            <a:ext cx="2963578" cy="2095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" y="3762444"/>
            <a:ext cx="2644222" cy="1869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3" y="4177793"/>
            <a:ext cx="2764740" cy="1955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71" y="1311348"/>
            <a:ext cx="1954053" cy="2764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92" y="1568738"/>
            <a:ext cx="2127158" cy="30088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70" y="4660248"/>
            <a:ext cx="2915276" cy="2061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44" y="4527298"/>
            <a:ext cx="3103286" cy="21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7" y="3223349"/>
            <a:ext cx="2424782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08" y="3256829"/>
            <a:ext cx="2401107" cy="3395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75" y="3212976"/>
            <a:ext cx="242478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2353023" cy="3327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30" y="63484"/>
            <a:ext cx="2670739" cy="37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52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64717" y="149931"/>
            <a:ext cx="4659933" cy="65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32338"/>
            <a:ext cx="5184576" cy="3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 Цыпленок</dc:title>
  <cp:lastModifiedBy>Irishka_petrenko68@mail.ru</cp:lastModifiedBy>
  <cp:revision>72</cp:revision>
  <dcterms:modified xsi:type="dcterms:W3CDTF">2022-04-13T04:38:31Z</dcterms:modified>
</cp:coreProperties>
</file>